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396" autoAdjust="0"/>
    <p:restoredTop sz="94660"/>
  </p:normalViewPr>
  <p:slideViewPr>
    <p:cSldViewPr snapToGrid="0">
      <p:cViewPr varScale="1">
        <p:scale>
          <a:sx n="116" d="100"/>
          <a:sy n="116" d="100"/>
        </p:scale>
        <p:origin x="10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Titre 21"/>
          <p:cNvSpPr>
            <a:spLocks noGrp="1"/>
          </p:cNvSpPr>
          <p:nvPr>
            <p:ph type="title"/>
          </p:nvPr>
        </p:nvSpPr>
        <p:spPr>
          <a:xfrm>
            <a:off x="239349" y="116632"/>
            <a:ext cx="10081120" cy="709714"/>
          </a:xfrm>
          <a:prstGeom prst="rect">
            <a:avLst/>
          </a:prstGeom>
        </p:spPr>
        <p:txBody>
          <a:bodyPr/>
          <a:lstStyle>
            <a:lvl1pPr algn="l">
              <a:defRPr sz="24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fr-FR" dirty="0"/>
              <a:t>Modifiez le style du titre</a:t>
            </a:r>
          </a:p>
        </p:txBody>
      </p:sp>
      <p:sp>
        <p:nvSpPr>
          <p:cNvPr id="4" name="Espace réservé du texte 25"/>
          <p:cNvSpPr>
            <a:spLocks noGrp="1"/>
          </p:cNvSpPr>
          <p:nvPr>
            <p:ph type="body" sz="quarter" idx="10"/>
          </p:nvPr>
        </p:nvSpPr>
        <p:spPr>
          <a:xfrm>
            <a:off x="239185" y="1340768"/>
            <a:ext cx="11618383" cy="489654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HouschkaRoundedAlt 9" panose="020F0803000000020003" pitchFamily="34" charset="0"/>
              <a:buChar char=" "/>
              <a:tabLst/>
              <a:defRPr sz="2000">
                <a:latin typeface="Verdana" panose="020B0604030504040204" pitchFamily="34" charset="0"/>
                <a:ea typeface="Verdana" panose="020B0604030504040204" pitchFamily="34" charset="0"/>
                <a:cs typeface="Verdana" panose="020B0604030504040204" pitchFamily="34" charset="0"/>
              </a:defRPr>
            </a:lvl1pPr>
            <a:lvl2pPr marL="266700" marR="0" indent="-180975" algn="l" defTabSz="914400" rtl="0" eaLnBrk="1" fontAlgn="auto" latinLnBrk="0" hangingPunct="1">
              <a:lnSpc>
                <a:spcPct val="100000"/>
              </a:lnSpc>
              <a:spcBef>
                <a:spcPct val="20000"/>
              </a:spcBef>
              <a:spcAft>
                <a:spcPts val="0"/>
              </a:spcAft>
              <a:buClrTx/>
              <a:buSzPct val="70000"/>
              <a:buFontTx/>
              <a:buBlip>
                <a:blip r:embed="rId2"/>
              </a:buBlip>
              <a:tabLst/>
              <a:defRPr sz="1800">
                <a:latin typeface="Verdana" panose="020B0604030504040204" pitchFamily="34" charset="0"/>
                <a:ea typeface="Verdana" panose="020B0604030504040204" pitchFamily="34" charset="0"/>
                <a:cs typeface="Verdana" panose="020B0604030504040204" pitchFamily="34" charset="0"/>
              </a:defRPr>
            </a:lvl2pPr>
            <a:lvl3pPr marL="541338" marR="0" indent="-182563" algn="l" defTabSz="914400" rtl="0" eaLnBrk="1" fontAlgn="auto" latinLnBrk="0" hangingPunct="1">
              <a:lnSpc>
                <a:spcPct val="100000"/>
              </a:lnSpc>
              <a:spcBef>
                <a:spcPct val="20000"/>
              </a:spcBef>
              <a:spcAft>
                <a:spcPts val="0"/>
              </a:spcAft>
              <a:buClr>
                <a:srgbClr val="DA291C"/>
              </a:buClr>
              <a:buSzTx/>
              <a:buFont typeface="Arial" panose="020B0604020202020204" pitchFamily="34" charset="0"/>
              <a:buChar char="•"/>
              <a:tabLst/>
              <a:defRPr sz="1600">
                <a:latin typeface="Verdana" panose="020B0604030504040204" pitchFamily="34" charset="0"/>
                <a:ea typeface="Verdana" panose="020B0604030504040204" pitchFamily="34" charset="0"/>
                <a:cs typeface="Verdana" panose="020B0604030504040204" pitchFamily="34" charset="0"/>
              </a:defRPr>
            </a:lvl3pPr>
          </a:lstStyle>
          <a:p>
            <a:pPr lvl="0"/>
            <a:r>
              <a:rPr lang="fr-FR" noProof="0" dirty="0"/>
              <a:t>Modifiez les styles du texte du masque</a:t>
            </a:r>
          </a:p>
          <a:p>
            <a:pPr lvl="1"/>
            <a:r>
              <a:rPr lang="fr-FR" noProof="0" dirty="0"/>
              <a:t>Deuxième niveau</a:t>
            </a:r>
          </a:p>
          <a:p>
            <a:pPr lvl="2"/>
            <a:r>
              <a:rPr lang="fr-FR" noProof="0" dirty="0"/>
              <a:t>Troisième niveau</a:t>
            </a:r>
          </a:p>
        </p:txBody>
      </p:sp>
    </p:spTree>
    <p:extLst>
      <p:ext uri="{BB962C8B-B14F-4D97-AF65-F5344CB8AC3E}">
        <p14:creationId xmlns:p14="http://schemas.microsoft.com/office/powerpoint/2010/main" val="3467657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Image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Image 6"/>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24067" y="488950"/>
            <a:ext cx="124671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Image 3">
            <a:hlinkClick r:id="" action="ppaction://hlinkshowjump?jump=previousslide"/>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1698818" y="109539"/>
            <a:ext cx="349249"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809975"/>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8"/>
          <p:cNvSpPr>
            <a:spLocks/>
          </p:cNvSpPr>
          <p:nvPr/>
        </p:nvSpPr>
        <p:spPr bwMode="auto">
          <a:xfrm>
            <a:off x="11200023" y="5544293"/>
            <a:ext cx="629969" cy="629969"/>
          </a:xfrm>
          <a:custGeom>
            <a:avLst/>
            <a:gdLst>
              <a:gd name="T0" fmla="*/ 214 w 246"/>
              <a:gd name="T1" fmla="*/ 95 h 245"/>
              <a:gd name="T2" fmla="*/ 214 w 246"/>
              <a:gd name="T3" fmla="*/ 91 h 245"/>
              <a:gd name="T4" fmla="*/ 123 w 246"/>
              <a:gd name="T5" fmla="*/ 0 h 245"/>
              <a:gd name="T6" fmla="*/ 31 w 246"/>
              <a:gd name="T7" fmla="*/ 91 h 245"/>
              <a:gd name="T8" fmla="*/ 31 w 246"/>
              <a:gd name="T9" fmla="*/ 95 h 245"/>
              <a:gd name="T10" fmla="*/ 0 w 246"/>
              <a:gd name="T11" fmla="*/ 123 h 245"/>
              <a:gd name="T12" fmla="*/ 0 w 246"/>
              <a:gd name="T13" fmla="*/ 155 h 245"/>
              <a:gd name="T14" fmla="*/ 39 w 246"/>
              <a:gd name="T15" fmla="*/ 183 h 245"/>
              <a:gd name="T16" fmla="*/ 46 w 246"/>
              <a:gd name="T17" fmla="*/ 175 h 245"/>
              <a:gd name="T18" fmla="*/ 46 w 246"/>
              <a:gd name="T19" fmla="*/ 123 h 245"/>
              <a:gd name="T20" fmla="*/ 39 w 246"/>
              <a:gd name="T21" fmla="*/ 115 h 245"/>
              <a:gd name="T22" fmla="*/ 31 w 246"/>
              <a:gd name="T23" fmla="*/ 123 h 245"/>
              <a:gd name="T24" fmla="*/ 31 w 246"/>
              <a:gd name="T25" fmla="*/ 167 h 245"/>
              <a:gd name="T26" fmla="*/ 14 w 246"/>
              <a:gd name="T27" fmla="*/ 154 h 245"/>
              <a:gd name="T28" fmla="*/ 14 w 246"/>
              <a:gd name="T29" fmla="*/ 123 h 245"/>
              <a:gd name="T30" fmla="*/ 39 w 246"/>
              <a:gd name="T31" fmla="*/ 109 h 245"/>
              <a:gd name="T32" fmla="*/ 46 w 246"/>
              <a:gd name="T33" fmla="*/ 101 h 245"/>
              <a:gd name="T34" fmla="*/ 46 w 246"/>
              <a:gd name="T35" fmla="*/ 91 h 245"/>
              <a:gd name="T36" fmla="*/ 123 w 246"/>
              <a:gd name="T37" fmla="*/ 14 h 245"/>
              <a:gd name="T38" fmla="*/ 200 w 246"/>
              <a:gd name="T39" fmla="*/ 91 h 245"/>
              <a:gd name="T40" fmla="*/ 200 w 246"/>
              <a:gd name="T41" fmla="*/ 101 h 245"/>
              <a:gd name="T42" fmla="*/ 207 w 246"/>
              <a:gd name="T43" fmla="*/ 109 h 245"/>
              <a:gd name="T44" fmla="*/ 232 w 246"/>
              <a:gd name="T45" fmla="*/ 123 h 245"/>
              <a:gd name="T46" fmla="*/ 232 w 246"/>
              <a:gd name="T47" fmla="*/ 154 h 245"/>
              <a:gd name="T48" fmla="*/ 214 w 246"/>
              <a:gd name="T49" fmla="*/ 167 h 245"/>
              <a:gd name="T50" fmla="*/ 214 w 246"/>
              <a:gd name="T51" fmla="*/ 123 h 245"/>
              <a:gd name="T52" fmla="*/ 207 w 246"/>
              <a:gd name="T53" fmla="*/ 115 h 245"/>
              <a:gd name="T54" fmla="*/ 200 w 246"/>
              <a:gd name="T55" fmla="*/ 123 h 245"/>
              <a:gd name="T56" fmla="*/ 200 w 246"/>
              <a:gd name="T57" fmla="*/ 175 h 245"/>
              <a:gd name="T58" fmla="*/ 161 w 246"/>
              <a:gd name="T59" fmla="*/ 221 h 245"/>
              <a:gd name="T60" fmla="*/ 161 w 246"/>
              <a:gd name="T61" fmla="*/ 217 h 245"/>
              <a:gd name="T62" fmla="*/ 144 w 246"/>
              <a:gd name="T63" fmla="*/ 200 h 245"/>
              <a:gd name="T64" fmla="*/ 102 w 246"/>
              <a:gd name="T65" fmla="*/ 200 h 245"/>
              <a:gd name="T66" fmla="*/ 79 w 246"/>
              <a:gd name="T67" fmla="*/ 223 h 245"/>
              <a:gd name="T68" fmla="*/ 102 w 246"/>
              <a:gd name="T69" fmla="*/ 245 h 245"/>
              <a:gd name="T70" fmla="*/ 144 w 246"/>
              <a:gd name="T71" fmla="*/ 245 h 245"/>
              <a:gd name="T72" fmla="*/ 151 w 246"/>
              <a:gd name="T73" fmla="*/ 238 h 245"/>
              <a:gd name="T74" fmla="*/ 144 w 246"/>
              <a:gd name="T75" fmla="*/ 231 h 245"/>
              <a:gd name="T76" fmla="*/ 102 w 246"/>
              <a:gd name="T77" fmla="*/ 231 h 245"/>
              <a:gd name="T78" fmla="*/ 93 w 246"/>
              <a:gd name="T79" fmla="*/ 222 h 245"/>
              <a:gd name="T80" fmla="*/ 102 w 246"/>
              <a:gd name="T81" fmla="*/ 213 h 245"/>
              <a:gd name="T82" fmla="*/ 144 w 246"/>
              <a:gd name="T83" fmla="*/ 213 h 245"/>
              <a:gd name="T84" fmla="*/ 147 w 246"/>
              <a:gd name="T85" fmla="*/ 217 h 245"/>
              <a:gd name="T86" fmla="*/ 147 w 246"/>
              <a:gd name="T87" fmla="*/ 227 h 245"/>
              <a:gd name="T88" fmla="*/ 155 w 246"/>
              <a:gd name="T89" fmla="*/ 235 h 245"/>
              <a:gd name="T90" fmla="*/ 202 w 246"/>
              <a:gd name="T91" fmla="*/ 214 h 245"/>
              <a:gd name="T92" fmla="*/ 214 w 246"/>
              <a:gd name="T93" fmla="*/ 181 h 245"/>
              <a:gd name="T94" fmla="*/ 246 w 246"/>
              <a:gd name="T95" fmla="*/ 154 h 245"/>
              <a:gd name="T96" fmla="*/ 246 w 246"/>
              <a:gd name="T97" fmla="*/ 122 h 245"/>
              <a:gd name="T98" fmla="*/ 214 w 246"/>
              <a:gd name="T99" fmla="*/ 9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6" h="245">
                <a:moveTo>
                  <a:pt x="214" y="95"/>
                </a:moveTo>
                <a:cubicBezTo>
                  <a:pt x="214" y="91"/>
                  <a:pt x="214" y="91"/>
                  <a:pt x="214" y="91"/>
                </a:cubicBezTo>
                <a:cubicBezTo>
                  <a:pt x="214" y="41"/>
                  <a:pt x="173" y="0"/>
                  <a:pt x="123" y="0"/>
                </a:cubicBezTo>
                <a:cubicBezTo>
                  <a:pt x="73" y="0"/>
                  <a:pt x="31" y="41"/>
                  <a:pt x="31" y="91"/>
                </a:cubicBezTo>
                <a:cubicBezTo>
                  <a:pt x="31" y="95"/>
                  <a:pt x="31" y="95"/>
                  <a:pt x="31" y="95"/>
                </a:cubicBezTo>
                <a:cubicBezTo>
                  <a:pt x="16" y="97"/>
                  <a:pt x="0" y="105"/>
                  <a:pt x="0" y="123"/>
                </a:cubicBezTo>
                <a:cubicBezTo>
                  <a:pt x="0" y="155"/>
                  <a:pt x="0" y="155"/>
                  <a:pt x="0" y="155"/>
                </a:cubicBezTo>
                <a:cubicBezTo>
                  <a:pt x="0" y="177"/>
                  <a:pt x="25" y="183"/>
                  <a:pt x="39" y="183"/>
                </a:cubicBezTo>
                <a:cubicBezTo>
                  <a:pt x="43" y="183"/>
                  <a:pt x="46" y="179"/>
                  <a:pt x="46" y="175"/>
                </a:cubicBezTo>
                <a:cubicBezTo>
                  <a:pt x="46" y="123"/>
                  <a:pt x="46" y="123"/>
                  <a:pt x="46" y="123"/>
                </a:cubicBezTo>
                <a:cubicBezTo>
                  <a:pt x="46" y="119"/>
                  <a:pt x="43" y="115"/>
                  <a:pt x="39" y="115"/>
                </a:cubicBezTo>
                <a:cubicBezTo>
                  <a:pt x="35" y="115"/>
                  <a:pt x="31" y="119"/>
                  <a:pt x="31" y="123"/>
                </a:cubicBezTo>
                <a:cubicBezTo>
                  <a:pt x="31" y="167"/>
                  <a:pt x="31" y="167"/>
                  <a:pt x="31" y="167"/>
                </a:cubicBezTo>
                <a:cubicBezTo>
                  <a:pt x="24" y="166"/>
                  <a:pt x="14" y="163"/>
                  <a:pt x="14" y="154"/>
                </a:cubicBezTo>
                <a:cubicBezTo>
                  <a:pt x="14" y="123"/>
                  <a:pt x="14" y="123"/>
                  <a:pt x="14" y="123"/>
                </a:cubicBezTo>
                <a:cubicBezTo>
                  <a:pt x="14" y="109"/>
                  <a:pt x="39" y="109"/>
                  <a:pt x="39" y="109"/>
                </a:cubicBezTo>
                <a:cubicBezTo>
                  <a:pt x="43" y="109"/>
                  <a:pt x="46" y="105"/>
                  <a:pt x="46" y="101"/>
                </a:cubicBezTo>
                <a:cubicBezTo>
                  <a:pt x="46" y="91"/>
                  <a:pt x="46" y="91"/>
                  <a:pt x="46" y="91"/>
                </a:cubicBezTo>
                <a:cubicBezTo>
                  <a:pt x="46" y="49"/>
                  <a:pt x="81" y="14"/>
                  <a:pt x="123" y="14"/>
                </a:cubicBezTo>
                <a:cubicBezTo>
                  <a:pt x="165" y="14"/>
                  <a:pt x="200" y="49"/>
                  <a:pt x="200" y="91"/>
                </a:cubicBezTo>
                <a:cubicBezTo>
                  <a:pt x="200" y="101"/>
                  <a:pt x="200" y="101"/>
                  <a:pt x="200" y="101"/>
                </a:cubicBezTo>
                <a:cubicBezTo>
                  <a:pt x="200" y="105"/>
                  <a:pt x="203" y="109"/>
                  <a:pt x="207" y="109"/>
                </a:cubicBezTo>
                <a:cubicBezTo>
                  <a:pt x="208" y="109"/>
                  <a:pt x="232" y="109"/>
                  <a:pt x="232" y="123"/>
                </a:cubicBezTo>
                <a:cubicBezTo>
                  <a:pt x="232" y="154"/>
                  <a:pt x="232" y="154"/>
                  <a:pt x="232" y="154"/>
                </a:cubicBezTo>
                <a:cubicBezTo>
                  <a:pt x="232" y="163"/>
                  <a:pt x="222" y="166"/>
                  <a:pt x="214" y="167"/>
                </a:cubicBezTo>
                <a:cubicBezTo>
                  <a:pt x="214" y="123"/>
                  <a:pt x="214" y="123"/>
                  <a:pt x="214" y="123"/>
                </a:cubicBezTo>
                <a:cubicBezTo>
                  <a:pt x="214" y="119"/>
                  <a:pt x="211" y="115"/>
                  <a:pt x="207" y="115"/>
                </a:cubicBezTo>
                <a:cubicBezTo>
                  <a:pt x="203" y="115"/>
                  <a:pt x="200" y="119"/>
                  <a:pt x="200" y="123"/>
                </a:cubicBezTo>
                <a:cubicBezTo>
                  <a:pt x="200" y="175"/>
                  <a:pt x="200" y="175"/>
                  <a:pt x="200" y="175"/>
                </a:cubicBezTo>
                <a:cubicBezTo>
                  <a:pt x="200" y="191"/>
                  <a:pt x="195" y="217"/>
                  <a:pt x="161" y="221"/>
                </a:cubicBezTo>
                <a:cubicBezTo>
                  <a:pt x="161" y="217"/>
                  <a:pt x="161" y="217"/>
                  <a:pt x="161" y="217"/>
                </a:cubicBezTo>
                <a:cubicBezTo>
                  <a:pt x="161" y="209"/>
                  <a:pt x="155" y="200"/>
                  <a:pt x="144" y="200"/>
                </a:cubicBezTo>
                <a:cubicBezTo>
                  <a:pt x="102" y="200"/>
                  <a:pt x="102" y="200"/>
                  <a:pt x="102" y="200"/>
                </a:cubicBezTo>
                <a:cubicBezTo>
                  <a:pt x="87" y="200"/>
                  <a:pt x="79" y="211"/>
                  <a:pt x="79" y="223"/>
                </a:cubicBezTo>
                <a:cubicBezTo>
                  <a:pt x="79" y="234"/>
                  <a:pt x="87" y="245"/>
                  <a:pt x="102" y="245"/>
                </a:cubicBezTo>
                <a:cubicBezTo>
                  <a:pt x="144" y="245"/>
                  <a:pt x="144" y="245"/>
                  <a:pt x="144" y="245"/>
                </a:cubicBezTo>
                <a:cubicBezTo>
                  <a:pt x="148" y="245"/>
                  <a:pt x="151" y="242"/>
                  <a:pt x="151" y="238"/>
                </a:cubicBezTo>
                <a:cubicBezTo>
                  <a:pt x="151" y="234"/>
                  <a:pt x="148" y="231"/>
                  <a:pt x="144" y="231"/>
                </a:cubicBezTo>
                <a:cubicBezTo>
                  <a:pt x="102" y="231"/>
                  <a:pt x="102" y="231"/>
                  <a:pt x="102" y="231"/>
                </a:cubicBezTo>
                <a:cubicBezTo>
                  <a:pt x="95" y="231"/>
                  <a:pt x="93" y="227"/>
                  <a:pt x="93" y="222"/>
                </a:cubicBezTo>
                <a:cubicBezTo>
                  <a:pt x="93" y="218"/>
                  <a:pt x="95" y="213"/>
                  <a:pt x="102" y="213"/>
                </a:cubicBezTo>
                <a:cubicBezTo>
                  <a:pt x="144" y="213"/>
                  <a:pt x="144" y="213"/>
                  <a:pt x="144" y="213"/>
                </a:cubicBezTo>
                <a:cubicBezTo>
                  <a:pt x="145" y="213"/>
                  <a:pt x="147" y="213"/>
                  <a:pt x="147" y="217"/>
                </a:cubicBezTo>
                <a:cubicBezTo>
                  <a:pt x="147" y="227"/>
                  <a:pt x="147" y="227"/>
                  <a:pt x="147" y="227"/>
                </a:cubicBezTo>
                <a:cubicBezTo>
                  <a:pt x="147" y="231"/>
                  <a:pt x="151" y="235"/>
                  <a:pt x="155" y="235"/>
                </a:cubicBezTo>
                <a:cubicBezTo>
                  <a:pt x="176" y="235"/>
                  <a:pt x="192" y="228"/>
                  <a:pt x="202" y="214"/>
                </a:cubicBezTo>
                <a:cubicBezTo>
                  <a:pt x="209" y="205"/>
                  <a:pt x="213" y="194"/>
                  <a:pt x="214" y="181"/>
                </a:cubicBezTo>
                <a:cubicBezTo>
                  <a:pt x="230" y="179"/>
                  <a:pt x="246" y="171"/>
                  <a:pt x="246" y="154"/>
                </a:cubicBezTo>
                <a:cubicBezTo>
                  <a:pt x="246" y="122"/>
                  <a:pt x="246" y="122"/>
                  <a:pt x="246" y="122"/>
                </a:cubicBezTo>
                <a:cubicBezTo>
                  <a:pt x="245" y="106"/>
                  <a:pt x="229" y="97"/>
                  <a:pt x="214" y="95"/>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fr-FR"/>
          </a:p>
        </p:txBody>
      </p:sp>
      <p:pic>
        <p:nvPicPr>
          <p:cNvPr id="5" name="Image 4"/>
          <p:cNvPicPr>
            <a:picLocks noChangeAspect="1"/>
          </p:cNvPicPr>
          <p:nvPr/>
        </p:nvPicPr>
        <p:blipFill>
          <a:blip r:embed="rId2"/>
          <a:stretch>
            <a:fillRect/>
          </a:stretch>
        </p:blipFill>
        <p:spPr>
          <a:xfrm>
            <a:off x="157924" y="132307"/>
            <a:ext cx="786452" cy="713294"/>
          </a:xfrm>
          <a:prstGeom prst="rect">
            <a:avLst/>
          </a:prstGeom>
        </p:spPr>
      </p:pic>
      <p:sp>
        <p:nvSpPr>
          <p:cNvPr id="6" name="Rectangle 5"/>
          <p:cNvSpPr/>
          <p:nvPr/>
        </p:nvSpPr>
        <p:spPr>
          <a:xfrm>
            <a:off x="157923" y="1117807"/>
            <a:ext cx="8099039" cy="1600438"/>
          </a:xfrm>
          <a:prstGeom prst="rect">
            <a:avLst/>
          </a:prstGeom>
        </p:spPr>
        <p:txBody>
          <a:bodyPr wrap="square">
            <a:spAutoFit/>
          </a:bodyPr>
          <a:lstStyle/>
          <a:p>
            <a:pPr algn="ctr"/>
            <a:r>
              <a:rPr lang="fr-FR" sz="1400" b="1" dirty="0">
                <a:latin typeface="Century Gothic" panose="020B0502020202020204" pitchFamily="34" charset="0"/>
              </a:rPr>
              <a:t>Adecco recrute un technicien/gestionnaire de stocks (H/F) en CDI dans une coopérative spécialisée dans la distribution de produits vétérinaire.</a:t>
            </a:r>
          </a:p>
          <a:p>
            <a:pPr algn="ctr"/>
            <a:r>
              <a:rPr lang="fr-FR" sz="1400" b="1" dirty="0">
                <a:latin typeface="Century Gothic" panose="020B0502020202020204" pitchFamily="34" charset="0"/>
              </a:rPr>
              <a:t> c’est peut être vous ? </a:t>
            </a:r>
          </a:p>
          <a:p>
            <a:pPr algn="just"/>
            <a:endParaRPr lang="fr-FR" sz="1400" dirty="0">
              <a:latin typeface="Century Gothic" panose="020B0502020202020204" pitchFamily="34" charset="0"/>
            </a:endParaRPr>
          </a:p>
          <a:p>
            <a:pPr algn="just"/>
            <a:r>
              <a:rPr lang="fr-FR" altLang="fr-FR" sz="1400" dirty="0">
                <a:latin typeface="Century Gothic" panose="020B0502020202020204" pitchFamily="34" charset="0"/>
              </a:rPr>
              <a:t>Nous vous sollicitons afin de connaître votre situation. Si vous êtes intéressé(e) contactez-nous par mail, avec un CV actualisé. Vous n’êtes pas intéressé(e), n’oubliez pas d’en parlez autour de vous !</a:t>
            </a:r>
          </a:p>
        </p:txBody>
      </p:sp>
      <p:sp>
        <p:nvSpPr>
          <p:cNvPr id="7" name="ZoneTexte 6"/>
          <p:cNvSpPr txBox="1"/>
          <p:nvPr/>
        </p:nvSpPr>
        <p:spPr>
          <a:xfrm>
            <a:off x="8656198" y="5667043"/>
            <a:ext cx="3173794" cy="738664"/>
          </a:xfrm>
          <a:prstGeom prst="rect">
            <a:avLst/>
          </a:prstGeom>
          <a:noFill/>
        </p:spPr>
        <p:txBody>
          <a:bodyPr wrap="square" rtlCol="0">
            <a:spAutoFit/>
          </a:bodyPr>
          <a:lstStyle/>
          <a:p>
            <a:pPr algn="just"/>
            <a:r>
              <a:rPr lang="fr-FR" sz="1400" dirty="0">
                <a:latin typeface="Century Gothic" panose="020B0502020202020204" pitchFamily="34" charset="0"/>
              </a:rPr>
              <a:t>Contact :</a:t>
            </a:r>
          </a:p>
          <a:p>
            <a:pPr algn="just"/>
            <a:r>
              <a:rPr lang="fr-FR" sz="1400" b="1" dirty="0">
                <a:latin typeface="Century Gothic" panose="020B0502020202020204" pitchFamily="34" charset="0"/>
              </a:rPr>
              <a:t>Emmanuelle Le Foll</a:t>
            </a:r>
          </a:p>
          <a:p>
            <a:pPr algn="just"/>
            <a:r>
              <a:rPr lang="fr-FR" sz="1400" b="1" dirty="0">
                <a:latin typeface="Century Gothic" panose="020B0502020202020204" pitchFamily="34" charset="0"/>
              </a:rPr>
              <a:t>emmanuelle.lefoll@adecco.fr</a:t>
            </a:r>
          </a:p>
        </p:txBody>
      </p:sp>
      <p:pic>
        <p:nvPicPr>
          <p:cNvPr id="1032" name="Picture 8" descr="Résultat de recherche d'images pour &quot;carte france noir et blanc&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096" t="7512" r="3216" b="7982"/>
          <a:stretch/>
        </p:blipFill>
        <p:spPr bwMode="auto">
          <a:xfrm>
            <a:off x="8580708" y="3041080"/>
            <a:ext cx="2395471" cy="2298427"/>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p:cNvSpPr txBox="1"/>
          <p:nvPr/>
        </p:nvSpPr>
        <p:spPr>
          <a:xfrm>
            <a:off x="10673075" y="3539399"/>
            <a:ext cx="1462067" cy="892552"/>
          </a:xfrm>
          <a:prstGeom prst="rect">
            <a:avLst/>
          </a:prstGeom>
          <a:noFill/>
        </p:spPr>
        <p:txBody>
          <a:bodyPr wrap="square" rtlCol="0">
            <a:spAutoFit/>
          </a:bodyPr>
          <a:lstStyle/>
          <a:p>
            <a:pPr algn="just"/>
            <a:r>
              <a:rPr lang="fr-FR" sz="1300" b="1" dirty="0">
                <a:latin typeface="Archer Book" panose="02000000000000000000" pitchFamily="50" charset="0"/>
              </a:rPr>
              <a:t>Poste à pourvoir sur le département des Côte d’Armor</a:t>
            </a:r>
          </a:p>
        </p:txBody>
      </p:sp>
      <p:sp>
        <p:nvSpPr>
          <p:cNvPr id="11" name="Rectangle 10"/>
          <p:cNvSpPr/>
          <p:nvPr/>
        </p:nvSpPr>
        <p:spPr>
          <a:xfrm>
            <a:off x="157922" y="3052006"/>
            <a:ext cx="3772039" cy="3139321"/>
          </a:xfrm>
          <a:prstGeom prst="rect">
            <a:avLst/>
          </a:prstGeom>
        </p:spPr>
        <p:txBody>
          <a:bodyPr wrap="square">
            <a:spAutoFit/>
          </a:bodyPr>
          <a:lstStyle/>
          <a:p>
            <a:pPr algn="just"/>
            <a:endParaRPr lang="fr-FR" sz="1600" b="1" dirty="0">
              <a:effectLst>
                <a:outerShdw blurRad="38100" dist="38100" dir="2700000" algn="tl">
                  <a:srgbClr val="000000">
                    <a:alpha val="43137"/>
                  </a:srgbClr>
                </a:outerShdw>
              </a:effectLst>
              <a:latin typeface="Century Gothic" panose="020B0502020202020204" pitchFamily="34" charset="0"/>
            </a:endParaRPr>
          </a:p>
          <a:p>
            <a:pPr algn="just"/>
            <a:r>
              <a:rPr lang="fr-FR" sz="1600" b="1" dirty="0">
                <a:effectLst>
                  <a:outerShdw blurRad="38100" dist="38100" dir="2700000" algn="tl">
                    <a:srgbClr val="000000">
                      <a:alpha val="43137"/>
                    </a:srgbClr>
                  </a:outerShdw>
                </a:effectLst>
                <a:latin typeface="Century Gothic" panose="020B0502020202020204" pitchFamily="34" charset="0"/>
              </a:rPr>
              <a:t>Votre Profil: </a:t>
            </a:r>
          </a:p>
          <a:p>
            <a:pPr algn="just"/>
            <a:endParaRPr lang="fr-FR" sz="1400" dirty="0">
              <a:latin typeface="Century Gothic" panose="020B0502020202020204" pitchFamily="34" charset="0"/>
            </a:endParaRPr>
          </a:p>
          <a:p>
            <a:pPr marL="171450" indent="-171450" algn="just">
              <a:buFont typeface="Arial" panose="020B0604020202020204" pitchFamily="34" charset="0"/>
              <a:buChar char="•"/>
            </a:pPr>
            <a:r>
              <a:rPr lang="fr-FR" sz="1200" dirty="0">
                <a:latin typeface="Century Gothic" panose="020B0502020202020204" pitchFamily="34" charset="0"/>
              </a:rPr>
              <a:t>Vous êtes de formation type Bac+2 logistique, gestion de stocks et vous justifiez d'expérience sur un poste similaire,</a:t>
            </a:r>
          </a:p>
          <a:p>
            <a:pPr marL="171450" indent="-171450" algn="just">
              <a:buFont typeface="Arial" panose="020B0604020202020204" pitchFamily="34" charset="0"/>
              <a:buChar char="•"/>
            </a:pPr>
            <a:r>
              <a:rPr lang="fr-FR" sz="1200" dirty="0">
                <a:latin typeface="Century Gothic" panose="020B0502020202020204" pitchFamily="34" charset="0"/>
              </a:rPr>
              <a:t>Vous maîtrisez l'anglais (intermédiaire),</a:t>
            </a:r>
          </a:p>
          <a:p>
            <a:pPr marL="171450" indent="-171450" algn="just">
              <a:buFont typeface="Arial" panose="020B0604020202020204" pitchFamily="34" charset="0"/>
              <a:buChar char="•"/>
            </a:pPr>
            <a:r>
              <a:rPr lang="fr-FR" sz="1200" dirty="0">
                <a:latin typeface="Century Gothic" panose="020B0502020202020204" pitchFamily="34" charset="0"/>
              </a:rPr>
              <a:t>Vous maîtrisez les outils informatique (notamment EXCEL),</a:t>
            </a:r>
          </a:p>
          <a:p>
            <a:pPr marL="171450" indent="-171450" algn="just">
              <a:buFont typeface="Arial" panose="020B0604020202020204" pitchFamily="34" charset="0"/>
              <a:buChar char="•"/>
            </a:pPr>
            <a:r>
              <a:rPr lang="fr-FR" sz="1200" dirty="0">
                <a:latin typeface="Century Gothic" panose="020B0502020202020204" pitchFamily="34" charset="0"/>
              </a:rPr>
              <a:t>Vous avez une aisance avec les chiffres et le calcul mental.</a:t>
            </a:r>
            <a:endParaRPr lang="fr-FR" sz="1400" b="1" dirty="0">
              <a:latin typeface="Century Gothic" panose="020B0502020202020204" pitchFamily="34" charset="0"/>
            </a:endParaRPr>
          </a:p>
          <a:p>
            <a:pPr algn="just"/>
            <a:endParaRPr lang="fr-FR" sz="1400" b="1" dirty="0">
              <a:latin typeface="Century Gothic" panose="020B0502020202020204" pitchFamily="34" charset="0"/>
            </a:endParaRPr>
          </a:p>
          <a:p>
            <a:pPr algn="just"/>
            <a:endParaRPr lang="fr-FR" sz="1400" b="1" dirty="0">
              <a:latin typeface="Century Gothic" panose="020B0502020202020204" pitchFamily="34" charset="0"/>
            </a:endParaRPr>
          </a:p>
          <a:p>
            <a:r>
              <a:rPr lang="fr-FR" sz="1400" b="1" dirty="0">
                <a:latin typeface="Century Gothic" panose="020B0502020202020204" pitchFamily="34" charset="0"/>
              </a:rPr>
              <a:t>Poste à pourvoir en CDI</a:t>
            </a:r>
          </a:p>
          <a:p>
            <a:r>
              <a:rPr lang="fr-FR" sz="1400" b="1" dirty="0">
                <a:latin typeface="Century Gothic" panose="020B0502020202020204" pitchFamily="34" charset="0"/>
              </a:rPr>
              <a:t>Situé entre Dinan et St Brieuc</a:t>
            </a:r>
          </a:p>
        </p:txBody>
      </p:sp>
      <p:sp>
        <p:nvSpPr>
          <p:cNvPr id="12" name="Rectangle : coins arrondis 11"/>
          <p:cNvSpPr/>
          <p:nvPr/>
        </p:nvSpPr>
        <p:spPr>
          <a:xfrm>
            <a:off x="4040923" y="3061749"/>
            <a:ext cx="4402178" cy="3559413"/>
          </a:xfrm>
          <a:prstGeom prst="round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effectLst>
                  <a:outerShdw blurRad="38100" dist="38100" dir="2700000" algn="tl">
                    <a:srgbClr val="000000">
                      <a:alpha val="43137"/>
                    </a:srgbClr>
                  </a:outerShdw>
                </a:effectLst>
                <a:latin typeface="Century Gothic" panose="020B0502020202020204" pitchFamily="34" charset="0"/>
              </a:rPr>
              <a:t>Le poste</a:t>
            </a:r>
          </a:p>
          <a:p>
            <a:pPr algn="ctr"/>
            <a:endParaRPr lang="fr-FR" sz="800" b="1" dirty="0">
              <a:solidFill>
                <a:schemeClr val="tx1"/>
              </a:solidFill>
              <a:effectLst>
                <a:outerShdw blurRad="38100" dist="38100" dir="2700000" algn="tl">
                  <a:srgbClr val="000000">
                    <a:alpha val="43137"/>
                  </a:srgbClr>
                </a:outerShdw>
              </a:effectLst>
              <a:latin typeface="Century Gothic" panose="020B0502020202020204" pitchFamily="34" charset="0"/>
            </a:endParaRPr>
          </a:p>
          <a:p>
            <a:pPr algn="just"/>
            <a:r>
              <a:rPr lang="fr-FR" sz="1000" dirty="0">
                <a:solidFill>
                  <a:schemeClr val="tx1"/>
                </a:solidFill>
                <a:latin typeface="Century Gothic" panose="020B0502020202020204" pitchFamily="34" charset="0"/>
              </a:rPr>
              <a:t>Sous la responsabilité du Directeur d’établissement :</a:t>
            </a:r>
          </a:p>
          <a:p>
            <a:pPr algn="just"/>
            <a:endParaRPr lang="fr-FR" sz="1000" dirty="0">
              <a:solidFill>
                <a:schemeClr val="tx1"/>
              </a:solidFill>
              <a:latin typeface="Century Gothic" panose="020B0502020202020204" pitchFamily="34" charset="0"/>
            </a:endParaRPr>
          </a:p>
          <a:p>
            <a:pPr marL="171450" indent="-171450" algn="just">
              <a:buFont typeface="Arial" panose="020B0604020202020204" pitchFamily="34" charset="0"/>
              <a:buChar char="•"/>
            </a:pPr>
            <a:r>
              <a:rPr lang="fr-FR" sz="1000" dirty="0">
                <a:solidFill>
                  <a:schemeClr val="tx1"/>
                </a:solidFill>
                <a:latin typeface="Century Gothic" panose="020B0502020202020204" pitchFamily="34" charset="0"/>
              </a:rPr>
              <a:t>Vous travaillez en collaboration avec le gestionnaire de stocks en poste chargé du management de la réception, et en lien avec les responsables d'équipe de l'établissement et les gestionnaires de stocks des autres établissements,</a:t>
            </a:r>
          </a:p>
          <a:p>
            <a:pPr marL="171450" indent="-171450" algn="just">
              <a:buFont typeface="Arial" panose="020B0604020202020204" pitchFamily="34" charset="0"/>
              <a:buChar char="•"/>
            </a:pPr>
            <a:r>
              <a:rPr lang="fr-FR" sz="1000" dirty="0">
                <a:solidFill>
                  <a:schemeClr val="tx1"/>
                </a:solidFill>
                <a:latin typeface="Century Gothic" panose="020B0502020202020204" pitchFamily="34" charset="0"/>
              </a:rPr>
              <a:t>Vous assurez la gestion des stocks et des approvisionnements du site, </a:t>
            </a:r>
          </a:p>
          <a:p>
            <a:pPr marL="171450" indent="-171450" algn="just">
              <a:buFont typeface="Arial" panose="020B0604020202020204" pitchFamily="34" charset="0"/>
              <a:buChar char="•"/>
            </a:pPr>
            <a:r>
              <a:rPr lang="fr-FR" sz="1000" dirty="0">
                <a:solidFill>
                  <a:schemeClr val="tx1"/>
                </a:solidFill>
                <a:latin typeface="Century Gothic" panose="020B0502020202020204" pitchFamily="34" charset="0"/>
              </a:rPr>
              <a:t>Vous participez à la gestion centralisée des approvisionnements de l'ensemble des sites, </a:t>
            </a:r>
          </a:p>
          <a:p>
            <a:pPr marL="171450" indent="-171450" algn="just">
              <a:buFont typeface="Arial" panose="020B0604020202020204" pitchFamily="34" charset="0"/>
              <a:buChar char="•"/>
            </a:pPr>
            <a:r>
              <a:rPr lang="fr-FR" sz="1000" dirty="0">
                <a:solidFill>
                  <a:schemeClr val="tx1"/>
                </a:solidFill>
                <a:latin typeface="Century Gothic" panose="020B0502020202020204" pitchFamily="34" charset="0"/>
              </a:rPr>
              <a:t>Vous entretenez des relations étroites avec l'ensemble des laboratoires et fournisseurs. </a:t>
            </a:r>
          </a:p>
          <a:p>
            <a:pPr algn="just"/>
            <a:endParaRPr lang="fr-FR" sz="1000" dirty="0">
              <a:solidFill>
                <a:schemeClr val="tx1"/>
              </a:solidFill>
              <a:latin typeface="Century Gothic" panose="020B0502020202020204" pitchFamily="34" charset="0"/>
            </a:endParaRPr>
          </a:p>
          <a:p>
            <a:pPr algn="just"/>
            <a:endParaRPr lang="fr-FR" sz="1000" dirty="0">
              <a:solidFill>
                <a:schemeClr val="tx1"/>
              </a:solidFill>
              <a:latin typeface="Century Gothic" panose="020B0502020202020204" pitchFamily="34" charset="0"/>
            </a:endParaRPr>
          </a:p>
          <a:p>
            <a:pPr algn="just"/>
            <a:r>
              <a:rPr lang="fr-FR" sz="1000" dirty="0">
                <a:solidFill>
                  <a:schemeClr val="tx1"/>
                </a:solidFill>
                <a:latin typeface="Century Gothic" panose="020B0502020202020204" pitchFamily="34" charset="0"/>
              </a:rPr>
              <a:t>Informations complémentaires :</a:t>
            </a:r>
          </a:p>
          <a:p>
            <a:pPr marL="171450" indent="-171450" algn="just">
              <a:buFont typeface="Arial" panose="020B0604020202020204" pitchFamily="34" charset="0"/>
              <a:buChar char="•"/>
            </a:pPr>
            <a:r>
              <a:rPr lang="fr-FR" sz="1000" dirty="0">
                <a:solidFill>
                  <a:schemeClr val="tx1"/>
                </a:solidFill>
                <a:latin typeface="Century Gothic" panose="020B0502020202020204" pitchFamily="34" charset="0"/>
              </a:rPr>
              <a:t>Poste en CDI </a:t>
            </a:r>
          </a:p>
          <a:p>
            <a:pPr marL="171450" indent="-171450" algn="just">
              <a:buFont typeface="Arial" panose="020B0604020202020204" pitchFamily="34" charset="0"/>
              <a:buChar char="•"/>
            </a:pPr>
            <a:r>
              <a:rPr lang="fr-FR" sz="1000" dirty="0">
                <a:solidFill>
                  <a:schemeClr val="tx1"/>
                </a:solidFill>
                <a:latin typeface="Century Gothic" panose="020B0502020202020204" pitchFamily="34" charset="0"/>
              </a:rPr>
              <a:t>Horaires de journée (du lundi au vendredi),</a:t>
            </a:r>
          </a:p>
          <a:p>
            <a:pPr marL="171450" indent="-171450" algn="just">
              <a:buFont typeface="Arial" panose="020B0604020202020204" pitchFamily="34" charset="0"/>
              <a:buChar char="•"/>
            </a:pPr>
            <a:r>
              <a:rPr lang="fr-FR" sz="1000" dirty="0">
                <a:solidFill>
                  <a:schemeClr val="tx1"/>
                </a:solidFill>
                <a:latin typeface="Century Gothic" panose="020B0502020202020204" pitchFamily="34" charset="0"/>
              </a:rPr>
              <a:t>Rémunération : 1850€ sur 13 mois + intéressement+ RTT</a:t>
            </a:r>
          </a:p>
          <a:p>
            <a:pPr algn="just"/>
            <a:endParaRPr lang="fr-FR" sz="1100" dirty="0">
              <a:solidFill>
                <a:schemeClr val="tx1"/>
              </a:solidFill>
              <a:latin typeface="Century Gothic" panose="020B0502020202020204" pitchFamily="34" charset="0"/>
            </a:endParaRPr>
          </a:p>
        </p:txBody>
      </p:sp>
      <p:pic>
        <p:nvPicPr>
          <p:cNvPr id="13" name="Picture 6" descr="Image associée">
            <a:extLst>
              <a:ext uri="{FF2B5EF4-FFF2-40B4-BE49-F238E27FC236}">
                <a16:creationId xmlns:a16="http://schemas.microsoft.com/office/drawing/2014/main" xmlns="" id="{4E31CCD8-F0B8-40B5-AC44-85F1D2CA85C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14532" y="3246916"/>
            <a:ext cx="463973" cy="463973"/>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a:extLst>
              <a:ext uri="{FF2B5EF4-FFF2-40B4-BE49-F238E27FC236}">
                <a16:creationId xmlns:a16="http://schemas.microsoft.com/office/drawing/2014/main" xmlns="" id="{318CC90C-6416-47E5-ADE5-C2D43BFE1640}"/>
              </a:ext>
            </a:extLst>
          </p:cNvPr>
          <p:cNvPicPr>
            <a:picLocks noChangeAspect="1"/>
          </p:cNvPicPr>
          <p:nvPr/>
        </p:nvPicPr>
        <p:blipFill>
          <a:blip r:embed="rId5"/>
          <a:stretch>
            <a:fillRect/>
          </a:stretch>
        </p:blipFill>
        <p:spPr>
          <a:xfrm>
            <a:off x="8715632" y="1066800"/>
            <a:ext cx="2883702" cy="1915233"/>
          </a:xfrm>
          <a:prstGeom prst="rect">
            <a:avLst/>
          </a:prstGeom>
        </p:spPr>
      </p:pic>
    </p:spTree>
    <p:extLst>
      <p:ext uri="{BB962C8B-B14F-4D97-AF65-F5344CB8AC3E}">
        <p14:creationId xmlns:p14="http://schemas.microsoft.com/office/powerpoint/2010/main" val="388124192"/>
      </p:ext>
    </p:extLst>
  </p:cSld>
  <p:clrMapOvr>
    <a:masterClrMapping/>
  </p:clrMapOvr>
</p:sld>
</file>

<file path=ppt/theme/theme1.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TotalTime>
  <Words>248</Words>
  <Application>Microsoft Office PowerPoint</Application>
  <PresentationFormat>Grand écran</PresentationFormat>
  <Paragraphs>33</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Archer Book</vt:lpstr>
      <vt:lpstr>Arial</vt:lpstr>
      <vt:lpstr>Calibri</vt:lpstr>
      <vt:lpstr>Century Gothic</vt:lpstr>
      <vt:lpstr>HouschkaRoundedAlt 9</vt:lpstr>
      <vt:lpstr>Verdana</vt:lpstr>
      <vt:lpstr>2_Thème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MOLLER Jeanne</dc:creator>
  <cp:lastModifiedBy>Gilles LE VERGE</cp:lastModifiedBy>
  <cp:revision>45</cp:revision>
  <dcterms:created xsi:type="dcterms:W3CDTF">2017-01-12T08:36:55Z</dcterms:created>
  <dcterms:modified xsi:type="dcterms:W3CDTF">2019-06-25T07:58:23Z</dcterms:modified>
</cp:coreProperties>
</file>