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67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5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95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6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450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16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6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07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1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31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4C07837-1A87-4D2C-8B66-99F6B839E409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24A418E-2442-4EC6-B8D5-D1D4CA982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7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MC TECHNOLOGIES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 smtClean="0"/>
              <a:t>Présentation de l’entreprise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29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QUELQUES CHIFFRES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de la société en 2009</a:t>
            </a:r>
          </a:p>
          <a:p>
            <a:r>
              <a:rPr lang="fr-FR" dirty="0" smtClean="0"/>
              <a:t>Distributeur d’électronique et informatique marine</a:t>
            </a:r>
          </a:p>
          <a:p>
            <a:r>
              <a:rPr lang="fr-FR" dirty="0" smtClean="0"/>
              <a:t>16 salariés en 2018</a:t>
            </a:r>
          </a:p>
          <a:p>
            <a:r>
              <a:rPr lang="fr-FR" dirty="0" smtClean="0"/>
              <a:t>8 733 758€ de CA HT en 2017 (contre 2 355 000€ en 2009)</a:t>
            </a:r>
          </a:p>
          <a:p>
            <a:r>
              <a:rPr lang="fr-FR" dirty="0" smtClean="0"/>
              <a:t>Portefeuille client national (2000 clients dont 1400 actifs)</a:t>
            </a:r>
          </a:p>
          <a:p>
            <a:r>
              <a:rPr lang="fr-FR" dirty="0" smtClean="0"/>
              <a:t>Distribution d’une vingtaine de marques (une trentaine de fournisseurs)</a:t>
            </a:r>
          </a:p>
          <a:p>
            <a:r>
              <a:rPr lang="fr-FR" dirty="0" smtClean="0"/>
              <a:t>Equipementier des grands événements (Vendée Globe, Route du Rhum)</a:t>
            </a:r>
          </a:p>
          <a:p>
            <a:r>
              <a:rPr lang="fr-FR" dirty="0" smtClean="0"/>
              <a:t>Equipementier des services de secours en mer (SDIS, SNSM, Marine Nationale)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76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NOS DIFFERENTS SERVICES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Achat (1 personne/2000 références en stock à suivre)</a:t>
            </a:r>
          </a:p>
          <a:p>
            <a:r>
              <a:rPr lang="fr-FR" dirty="0" smtClean="0"/>
              <a:t>Expéditions (2 Magasiniers)</a:t>
            </a:r>
          </a:p>
          <a:p>
            <a:r>
              <a:rPr lang="fr-FR" dirty="0" smtClean="0"/>
              <a:t>SAV (2 Techniciens)</a:t>
            </a:r>
          </a:p>
          <a:p>
            <a:r>
              <a:rPr lang="fr-FR" dirty="0" smtClean="0"/>
              <a:t>Mc Marine (1 Technico-commercial)</a:t>
            </a:r>
          </a:p>
          <a:p>
            <a:r>
              <a:rPr lang="fr-FR" dirty="0" smtClean="0"/>
              <a:t>Comptabilité (2 personnes)</a:t>
            </a:r>
          </a:p>
          <a:p>
            <a:r>
              <a:rPr lang="fr-FR" dirty="0" smtClean="0"/>
              <a:t>ADV (2 personnes)</a:t>
            </a:r>
          </a:p>
          <a:p>
            <a:r>
              <a:rPr lang="fr-FR" dirty="0" smtClean="0"/>
              <a:t>Commercial (5 personnes sur 4 secteurs)</a:t>
            </a:r>
          </a:p>
          <a:p>
            <a:r>
              <a:rPr lang="fr-FR" dirty="0" smtClean="0"/>
              <a:t>RH (1 personne)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326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 de couleurs]]</Template>
  <TotalTime>18</TotalTime>
  <Words>140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À bandes</vt:lpstr>
      <vt:lpstr>MC TECHNOLOGIES </vt:lpstr>
      <vt:lpstr>QUELQUES CHIFFRES</vt:lpstr>
      <vt:lpstr>NOS DIFFERENTS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TECHNOLOGIES</dc:title>
  <dc:creator>Achat MCT</dc:creator>
  <cp:lastModifiedBy>Achat MCT</cp:lastModifiedBy>
  <cp:revision>3</cp:revision>
  <dcterms:created xsi:type="dcterms:W3CDTF">2018-03-29T09:22:55Z</dcterms:created>
  <dcterms:modified xsi:type="dcterms:W3CDTF">2018-03-29T09:41:16Z</dcterms:modified>
</cp:coreProperties>
</file>